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3384" y="-19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5AE16-9133-4946-AA8F-C3CFF8C79BE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ADE11-2820-4135-A597-27F409D97E0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Billed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92595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2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8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8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7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2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2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6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7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5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694F-A2EA-4DB1-9EA1-69BFBFFFD743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F5F3-B2CC-4962-90C4-8F518ABF8ABC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Billede 7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05407"/>
            <a:ext cx="493395" cy="7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9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Universets</a:t>
            </a:r>
            <a:r>
              <a:rPr lang="en-US" dirty="0" smtClean="0"/>
              <a:t> </a:t>
            </a:r>
            <a:r>
              <a:rPr lang="en-US" dirty="0" err="1" smtClean="0"/>
              <a:t>hemmeligheder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Astrofysiker</a:t>
            </a:r>
            <a:endParaRPr lang="en-US" dirty="0" smtClean="0"/>
          </a:p>
          <a:p>
            <a:r>
              <a:rPr lang="en-US" dirty="0" smtClean="0"/>
              <a:t>Carol Anne </a:t>
            </a:r>
            <a:r>
              <a:rPr lang="en-US" dirty="0" err="1" smtClean="0"/>
              <a:t>Oxborrow</a:t>
            </a:r>
            <a:endParaRPr lang="en-US" dirty="0"/>
          </a:p>
        </p:txBody>
      </p:sp>
      <p:pic>
        <p:nvPicPr>
          <p:cNvPr id="4" name="Pladsholder til indho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27595"/>
            <a:ext cx="2186558" cy="66975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547664" y="622802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dirty="0">
                <a:latin typeface="Neo Sans Std" pitchFamily="34" charset="0"/>
              </a:rPr>
              <a:t>Børnenes Universitet er støttet af </a:t>
            </a:r>
            <a:endParaRPr lang="en-US" dirty="0">
              <a:latin typeface="Neo Sans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Galakse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162882"/>
            <a:ext cx="6617708" cy="4963281"/>
          </a:xfrm>
        </p:spPr>
      </p:pic>
      <p:sp>
        <p:nvSpPr>
          <p:cNvPr id="5" name="TextBox 4"/>
          <p:cNvSpPr txBox="1"/>
          <p:nvPr/>
        </p:nvSpPr>
        <p:spPr>
          <a:xfrm>
            <a:off x="179512" y="623731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Robert </a:t>
            </a:r>
            <a:r>
              <a:rPr lang="da-DK" dirty="0" err="1"/>
              <a:t>Gendler</a:t>
            </a:r>
            <a:r>
              <a:rPr lang="da-DK" dirty="0"/>
              <a:t> (robgendlerastropics.com) </a:t>
            </a:r>
          </a:p>
        </p:txBody>
      </p:sp>
    </p:spTree>
    <p:extLst>
      <p:ext uri="{BB962C8B-B14F-4D97-AF65-F5344CB8AC3E}">
        <p14:creationId xmlns:p14="http://schemas.microsoft.com/office/powerpoint/2010/main" val="23540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85292" y="3073524"/>
            <a:ext cx="5904656" cy="1143000"/>
          </a:xfrm>
        </p:spPr>
        <p:txBody>
          <a:bodyPr/>
          <a:lstStyle/>
          <a:p>
            <a:r>
              <a:rPr lang="da-DK" dirty="0" smtClean="0"/>
              <a:t>Mælkevejen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230"/>
            <a:ext cx="4896544" cy="6857180"/>
          </a:xfrm>
        </p:spPr>
      </p:pic>
      <p:sp>
        <p:nvSpPr>
          <p:cNvPr id="5" name="Rectangle 4"/>
          <p:cNvSpPr/>
          <p:nvPr/>
        </p:nvSpPr>
        <p:spPr>
          <a:xfrm>
            <a:off x="6876256" y="6309320"/>
            <a:ext cx="1653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Steve </a:t>
            </a:r>
            <a:r>
              <a:rPr lang="da-DK" dirty="0" err="1"/>
              <a:t>Jurvetson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5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7200" dirty="0" smtClean="0"/>
              <a:t>Vi er stjernernes børn!!!!!</a:t>
            </a:r>
            <a:endParaRPr lang="da-DK" sz="7200" dirty="0"/>
          </a:p>
        </p:txBody>
      </p:sp>
      <p:pic>
        <p:nvPicPr>
          <p:cNvPr id="4" name="Pladsholder til indho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27595"/>
            <a:ext cx="2186558" cy="6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" b="10378"/>
          <a:stretch/>
        </p:blipFill>
        <p:spPr>
          <a:xfrm>
            <a:off x="2841" y="0"/>
            <a:ext cx="8529600" cy="6802615"/>
          </a:xfrm>
        </p:spPr>
      </p:pic>
      <p:sp>
        <p:nvSpPr>
          <p:cNvPr id="5" name="TextBox 4"/>
          <p:cNvSpPr txBox="1"/>
          <p:nvPr/>
        </p:nvSpPr>
        <p:spPr>
          <a:xfrm>
            <a:off x="8676456" y="1628800"/>
            <a:ext cx="461665" cy="34163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a-DK" dirty="0" smtClean="0"/>
              <a:t>NASA </a:t>
            </a:r>
            <a:r>
              <a:rPr lang="da-DK" dirty="0" err="1" smtClean="0"/>
              <a:t>Hubble</a:t>
            </a:r>
            <a:r>
              <a:rPr lang="da-DK" dirty="0" smtClean="0"/>
              <a:t> Space </a:t>
            </a:r>
            <a:r>
              <a:rPr lang="da-DK" dirty="0" err="1" smtClean="0"/>
              <a:t>Telescope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22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8" b="16860"/>
          <a:stretch/>
        </p:blipFill>
        <p:spPr>
          <a:xfrm>
            <a:off x="0" y="0"/>
            <a:ext cx="8546617" cy="68580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7" y="2276872"/>
            <a:ext cx="51276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79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0" b="11182"/>
          <a:stretch/>
        </p:blipFill>
        <p:spPr>
          <a:xfrm>
            <a:off x="0" y="0"/>
            <a:ext cx="8518625" cy="685800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7" y="2708920"/>
            <a:ext cx="51276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4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" b="5511"/>
          <a:stretch/>
        </p:blipFill>
        <p:spPr>
          <a:xfrm>
            <a:off x="-1" y="-21953"/>
            <a:ext cx="8502697" cy="68799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443" y="2564904"/>
            <a:ext cx="51276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41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Hvad</a:t>
            </a:r>
            <a:r>
              <a:rPr lang="en-US" sz="5400" dirty="0" smtClean="0"/>
              <a:t> </a:t>
            </a:r>
            <a:r>
              <a:rPr lang="en-US" sz="5400" dirty="0" err="1" smtClean="0"/>
              <a:t>er</a:t>
            </a:r>
            <a:r>
              <a:rPr lang="en-US" sz="5400" dirty="0" smtClean="0"/>
              <a:t> Big Bang?</a:t>
            </a:r>
            <a:endParaRPr lang="en-US" sz="54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27595"/>
            <a:ext cx="2186558" cy="669757"/>
          </a:xfrm>
        </p:spPr>
      </p:pic>
      <p:sp>
        <p:nvSpPr>
          <p:cNvPr id="4" name="Rektangel 3"/>
          <p:cNvSpPr/>
          <p:nvPr/>
        </p:nvSpPr>
        <p:spPr>
          <a:xfrm>
            <a:off x="1547664" y="622802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dirty="0">
                <a:latin typeface="Neo Sans Std" pitchFamily="34" charset="0"/>
              </a:rPr>
              <a:t>Børnenes Universitet er støttet af Nordea-fonden</a:t>
            </a:r>
            <a:endParaRPr lang="en-US" dirty="0">
              <a:latin typeface="Neo Sans St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916832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 smtClean="0">
                <a:solidFill>
                  <a:srgbClr val="00B050"/>
                </a:solidFill>
              </a:rPr>
              <a:t>Et klokketårn i London</a:t>
            </a:r>
            <a:endParaRPr lang="da-DK" sz="6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4197" y="1853539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>
                <a:solidFill>
                  <a:srgbClr val="FF0000"/>
                </a:solidFill>
              </a:rPr>
              <a:t>D</a:t>
            </a:r>
            <a:r>
              <a:rPr lang="da-DK" sz="6000" dirty="0" smtClean="0">
                <a:solidFill>
                  <a:srgbClr val="FF0000"/>
                </a:solidFill>
              </a:rPr>
              <a:t>a universet blev til</a:t>
            </a:r>
            <a:endParaRPr lang="da-DK" sz="60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2628"/>
            <a:ext cx="3638891" cy="48653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568" y="595102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Juergen</a:t>
            </a:r>
            <a:r>
              <a:rPr lang="da-DK" sz="1200" dirty="0">
                <a:solidFill>
                  <a:schemeClr val="bg1"/>
                </a:solidFill>
              </a:rPr>
              <a:t> Rosskamp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6235" y="5229200"/>
            <a:ext cx="176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chemeClr val="bg1"/>
                </a:solidFill>
              </a:rPr>
              <a:t>BIG BEN</a:t>
            </a:r>
            <a:endParaRPr lang="da-DK" sz="36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5977" y="2192356"/>
            <a:ext cx="4876800" cy="2952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91064" y="5659876"/>
            <a:ext cx="9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NASA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Hvordan</a:t>
            </a:r>
            <a:r>
              <a:rPr lang="en-US" sz="5400" dirty="0" smtClean="0"/>
              <a:t> </a:t>
            </a:r>
            <a:r>
              <a:rPr lang="en-US" sz="5400" dirty="0" err="1" smtClean="0"/>
              <a:t>var</a:t>
            </a:r>
            <a:r>
              <a:rPr lang="en-US" sz="5400" dirty="0" smtClean="0"/>
              <a:t> Big Bang?</a:t>
            </a:r>
            <a:endParaRPr lang="en-US" sz="5400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27595"/>
            <a:ext cx="2186558" cy="669757"/>
          </a:xfrm>
        </p:spPr>
      </p:pic>
      <p:sp>
        <p:nvSpPr>
          <p:cNvPr id="4" name="Rektangel 3"/>
          <p:cNvSpPr/>
          <p:nvPr/>
        </p:nvSpPr>
        <p:spPr>
          <a:xfrm>
            <a:off x="1547664" y="622802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dirty="0">
                <a:latin typeface="Neo Sans Std" pitchFamily="34" charset="0"/>
              </a:rPr>
              <a:t>Børnenes Universitet er støttet af Nordea-fonden</a:t>
            </a:r>
            <a:endParaRPr lang="en-US" dirty="0">
              <a:latin typeface="Neo Sans St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95102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Juergen</a:t>
            </a:r>
            <a:r>
              <a:rPr lang="da-DK" sz="1200" dirty="0">
                <a:solidFill>
                  <a:schemeClr val="bg1"/>
                </a:solidFill>
              </a:rPr>
              <a:t> Rosskamp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6235" y="5229200"/>
            <a:ext cx="176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solidFill>
                  <a:schemeClr val="bg1"/>
                </a:solidFill>
              </a:rPr>
              <a:t>BIG BEN</a:t>
            </a:r>
            <a:endParaRPr lang="da-DK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1064" y="5659876"/>
            <a:ext cx="9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NASA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54781"/>
            <a:ext cx="6408712" cy="46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2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Snakker vi faktisk om rosinboller?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4800" dirty="0" smtClean="0">
                <a:solidFill>
                  <a:srgbClr val="FF0000"/>
                </a:solidFill>
              </a:rPr>
              <a:t>JA – rosinboller smager astronomisk godt!</a:t>
            </a:r>
          </a:p>
          <a:p>
            <a:pPr marL="0" indent="0">
              <a:buNone/>
            </a:pPr>
            <a:endParaRPr lang="da-DK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sz="4800" dirty="0" smtClean="0">
                <a:solidFill>
                  <a:srgbClr val="00B050"/>
                </a:solidFill>
              </a:rPr>
              <a:t>NEJ – vi snakker om noget andet. Men hvad?</a:t>
            </a:r>
            <a:endParaRPr lang="da-DK" sz="4800" dirty="0">
              <a:solidFill>
                <a:srgbClr val="00B050"/>
              </a:solidFill>
            </a:endParaRPr>
          </a:p>
        </p:txBody>
      </p:sp>
      <p:pic>
        <p:nvPicPr>
          <p:cNvPr id="4" name="Pladsholder til indho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27595"/>
            <a:ext cx="2186558" cy="6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285066" y="2408238"/>
            <a:ext cx="8229600" cy="1143000"/>
          </a:xfrm>
        </p:spPr>
        <p:txBody>
          <a:bodyPr>
            <a:normAutofit/>
          </a:bodyPr>
          <a:lstStyle/>
          <a:p>
            <a:r>
              <a:rPr lang="da-DK" sz="6000" dirty="0" smtClean="0"/>
              <a:t>Galaksehob</a:t>
            </a:r>
            <a:endParaRPr lang="da-DK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0"/>
            <a:ext cx="6590419" cy="6841859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7" y="2708920"/>
            <a:ext cx="51276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1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94</Words>
  <Application>Microsoft Office PowerPoint</Application>
  <PresentationFormat>Skærmshow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Kontortema</vt:lpstr>
      <vt:lpstr>Universets hemmeligheder</vt:lpstr>
      <vt:lpstr>PowerPoint-præsentation</vt:lpstr>
      <vt:lpstr>PowerPoint-præsentation</vt:lpstr>
      <vt:lpstr>PowerPoint-præsentation</vt:lpstr>
      <vt:lpstr>PowerPoint-præsentation</vt:lpstr>
      <vt:lpstr>Hvad er Big Bang?</vt:lpstr>
      <vt:lpstr>Hvordan var Big Bang?</vt:lpstr>
      <vt:lpstr>Snakker vi faktisk om rosinboller?</vt:lpstr>
      <vt:lpstr>Galaksehob</vt:lpstr>
      <vt:lpstr>Galakse</vt:lpstr>
      <vt:lpstr>Mælkevejen</vt:lpstr>
      <vt:lpstr>Vi er stjernernes børn!!!!!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Hansen</dc:creator>
  <cp:lastModifiedBy>Anne Hansen</cp:lastModifiedBy>
  <cp:revision>21</cp:revision>
  <dcterms:created xsi:type="dcterms:W3CDTF">2013-09-24T10:58:56Z</dcterms:created>
  <dcterms:modified xsi:type="dcterms:W3CDTF">2013-10-15T13:10:11Z</dcterms:modified>
</cp:coreProperties>
</file>